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Rg st="1" end="4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A042"/>
    <a:srgbClr val="74903C"/>
    <a:srgbClr val="6B8537"/>
    <a:srgbClr val="647D33"/>
    <a:srgbClr val="5A702E"/>
    <a:srgbClr val="5B702E"/>
    <a:srgbClr val="3D73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34" autoAdjust="0"/>
  </p:normalViewPr>
  <p:slideViewPr>
    <p:cSldViewPr>
      <p:cViewPr>
        <p:scale>
          <a:sx n="69" d="100"/>
          <a:sy n="69" d="100"/>
        </p:scale>
        <p:origin x="-1867" y="-3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822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139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95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789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292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060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74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581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65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09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15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943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130"/>
          </a:xfrm>
        </p:spPr>
        <p:txBody>
          <a:bodyPr>
            <a:noAutofit/>
          </a:bodyPr>
          <a:lstStyle/>
          <a:p>
            <a:pPr>
              <a:lnSpc>
                <a:spcPts val="3800"/>
              </a:lnSpc>
            </a:pPr>
            <a:r>
              <a:rPr lang="en-US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106</a:t>
            </a:r>
            <a:r>
              <a:rPr lang="zh-TW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學年度跨校區聯合視訊畢業典禮</a:t>
            </a:r>
            <a:r>
              <a:rPr lang="en-US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/>
            </a:r>
            <a:br>
              <a:rPr lang="en-US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</a:br>
            <a:r>
              <a:rPr lang="zh-TW" altLang="en-US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蘭潭</a:t>
            </a:r>
            <a:r>
              <a:rPr lang="zh-TW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校</a:t>
            </a:r>
            <a:r>
              <a:rPr lang="zh-TW" altLang="en-US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區 </a:t>
            </a:r>
            <a:r>
              <a:rPr lang="en-US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—</a:t>
            </a:r>
            <a:r>
              <a:rPr lang="zh-TW" altLang="en-US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 拍照景點及拍照佈景</a:t>
            </a:r>
            <a:endParaRPr lang="zh-TW" altLang="en-US" sz="3600" b="1" dirty="0">
              <a:solidFill>
                <a:srgbClr val="647D33"/>
              </a:solidFill>
              <a:ea typeface="金梅特黑玫瑰字形" panose="02010609000101010101" pitchFamily="49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sz="half" idx="1"/>
          </p:nvPr>
        </p:nvSpPr>
        <p:spPr>
          <a:xfrm>
            <a:off x="755576" y="1628800"/>
            <a:ext cx="1152128" cy="4824536"/>
          </a:xfrm>
        </p:spPr>
        <p:txBody>
          <a:bodyPr vert="eaVert">
            <a:no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zh-TW" altLang="en-US" sz="3600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地點：</a:t>
            </a:r>
            <a:r>
              <a:rPr lang="zh-TW" altLang="en-US" sz="3600" dirty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活動中心二</a:t>
            </a:r>
            <a:r>
              <a:rPr lang="zh-TW" altLang="en-US" sz="3600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樓</a:t>
            </a:r>
            <a:endParaRPr lang="en-US" altLang="zh-TW" sz="3600" b="1" dirty="0">
              <a:solidFill>
                <a:srgbClr val="647D33"/>
              </a:solidFill>
              <a:latin typeface="華康POP1體W7" panose="02010609010101010101" pitchFamily="49" charset="-120"/>
              <a:ea typeface="華康POP1體W7" panose="02010609010101010101" pitchFamily="49" charset="-12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3600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佈景</a:t>
            </a:r>
            <a:r>
              <a:rPr lang="zh-TW" altLang="en-US" sz="3600" b="1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：臉書</a:t>
            </a:r>
            <a:r>
              <a:rPr lang="en-US" altLang="zh-TW" sz="3600" b="1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(</a:t>
            </a:r>
            <a:r>
              <a:rPr lang="zh-TW" altLang="en-US" sz="3600" b="1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回憶</a:t>
            </a:r>
            <a:r>
              <a:rPr lang="en-US" altLang="zh-TW" sz="3600" b="1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)</a:t>
            </a:r>
            <a:endParaRPr lang="zh-TW" altLang="en-US" sz="3600" dirty="0">
              <a:latin typeface="華康POP1體W5" panose="02010609010101010101" pitchFamily="49" charset="-120"/>
              <a:ea typeface="華康POP1體W5" panose="02010609010101010101" pitchFamily="49" charset="-120"/>
            </a:endParaRPr>
          </a:p>
          <a:p>
            <a:pPr marL="0" indent="0">
              <a:lnSpc>
                <a:spcPts val="3000"/>
              </a:lnSpc>
              <a:buNone/>
            </a:pPr>
            <a:endParaRPr lang="zh-TW" altLang="en-US" sz="3600" dirty="0"/>
          </a:p>
        </p:txBody>
      </p:sp>
      <p:pic>
        <p:nvPicPr>
          <p:cNvPr id="5" name="Picture 2" descr="E:\曹\2-業務\畢典校慶\畢業典禮\107年\放畢典專區資料\拍照景點及布景\106學年度\蘭潭校區\S__2143048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1600200"/>
            <a:ext cx="4968552" cy="4997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heng.phy.nknu.edu.tw/shengwjs08MY/move-6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40020">
            <a:off x="7924973" y="1479870"/>
            <a:ext cx="1000707" cy="86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56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22</Words>
  <Application>Microsoft Office PowerPoint</Application>
  <PresentationFormat>如螢幕大小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106學年度跨校區聯合視訊畢業典禮 蘭潭校區 — 拍照景點及拍照佈景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pc01</dc:creator>
  <cp:lastModifiedBy>WIN7</cp:lastModifiedBy>
  <cp:revision>60</cp:revision>
  <dcterms:created xsi:type="dcterms:W3CDTF">2017-05-19T10:29:23Z</dcterms:created>
  <dcterms:modified xsi:type="dcterms:W3CDTF">2018-06-04T00:17:26Z</dcterms:modified>
</cp:coreProperties>
</file>